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190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11" Type="http://schemas.openxmlformats.org/officeDocument/2006/relationships/image" Target="../media/image10.jpeg"/><Relationship Id="rId5" Type="http://schemas.openxmlformats.org/officeDocument/2006/relationships/image" Target="../media/image4.jfif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fif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D5447B-EEA7-4A1B-AA2B-78DBA6CC9533}"/>
              </a:ext>
            </a:extLst>
          </p:cNvPr>
          <p:cNvGrpSpPr/>
          <p:nvPr/>
        </p:nvGrpSpPr>
        <p:grpSpPr>
          <a:xfrm>
            <a:off x="-1486896" y="8967008"/>
            <a:ext cx="9238778" cy="2160000"/>
            <a:chOff x="-1486896" y="8967008"/>
            <a:chExt cx="9238778" cy="2160000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486896" y="8967008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768" y="8967008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860998" y="8967008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5578095" y="8967008"/>
              <a:ext cx="2173787" cy="2160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443554-DE78-4978-A301-ED983503A3FD}"/>
              </a:ext>
            </a:extLst>
          </p:cNvPr>
          <p:cNvGrpSpPr/>
          <p:nvPr/>
        </p:nvGrpSpPr>
        <p:grpSpPr>
          <a:xfrm>
            <a:off x="-1485627" y="6736282"/>
            <a:ext cx="9237509" cy="2161378"/>
            <a:chOff x="-1485627" y="6736282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5627" y="6736282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5602316" y="6736282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3239810" y="6736282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877746" y="6736282"/>
              <a:ext cx="2160000" cy="216137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0406B3-BB0B-468D-842E-B7E12068816D}"/>
              </a:ext>
            </a:extLst>
          </p:cNvPr>
          <p:cNvGrpSpPr/>
          <p:nvPr/>
        </p:nvGrpSpPr>
        <p:grpSpPr>
          <a:xfrm>
            <a:off x="-2328557" y="177803"/>
            <a:ext cx="12976340" cy="4349866"/>
            <a:chOff x="-2328557" y="177803"/>
            <a:chExt cx="12976340" cy="4349866"/>
          </a:xfrm>
        </p:grpSpPr>
        <p:pic>
          <p:nvPicPr>
            <p:cNvPr id="14" name="Picture 13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FD8F6CBF-7258-4E5B-8989-7A1E55F2D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7" t="191" r="3686" b="-191"/>
            <a:stretch/>
          </p:blipFill>
          <p:spPr>
            <a:xfrm>
              <a:off x="6333236" y="177900"/>
              <a:ext cx="2160000" cy="2167262"/>
            </a:xfrm>
            <a:prstGeom prst="rect">
              <a:avLst/>
            </a:prstGeom>
          </p:spPr>
        </p:pic>
        <p:pic>
          <p:nvPicPr>
            <p:cNvPr id="12" name="Picture 11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7816D5C-D354-41C7-BD76-67C6957C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219" y="2345568"/>
              <a:ext cx="2160000" cy="2160000"/>
            </a:xfrm>
            <a:prstGeom prst="rect">
              <a:avLst/>
            </a:prstGeom>
          </p:spPr>
        </p:pic>
        <p:pic>
          <p:nvPicPr>
            <p:cNvPr id="8" name="Picture 7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B44FFA4A-34B5-4A73-8894-05F1DEC04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8" t="18116"/>
            <a:stretch/>
          </p:blipFill>
          <p:spPr>
            <a:xfrm>
              <a:off x="6337251" y="2355647"/>
              <a:ext cx="2160000" cy="2149921"/>
            </a:xfrm>
            <a:prstGeom prst="rect">
              <a:avLst/>
            </a:prstGeom>
          </p:spPr>
        </p:pic>
        <p:pic>
          <p:nvPicPr>
            <p:cNvPr id="34" name="Picture 3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E711E191-32E3-49D7-8FE7-B8A7E6DBA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4173235" y="2344190"/>
              <a:ext cx="2160000" cy="2161378"/>
            </a:xfrm>
            <a:prstGeom prst="rect">
              <a:avLst/>
            </a:prstGeom>
          </p:spPr>
        </p:pic>
        <p:pic>
          <p:nvPicPr>
            <p:cNvPr id="3" name="Picture 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937DA18-FD87-4C01-8941-9295D0EBC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1" t="6817" r="-1" b="27384"/>
            <a:stretch/>
          </p:blipFill>
          <p:spPr>
            <a:xfrm>
              <a:off x="4171109" y="177900"/>
              <a:ext cx="2160000" cy="2146879"/>
            </a:xfrm>
            <a:prstGeom prst="rect">
              <a:avLst/>
            </a:prstGeom>
          </p:spPr>
        </p:pic>
        <p:pic>
          <p:nvPicPr>
            <p:cNvPr id="1025" name="Picture 1" descr="https://www.janelia.org/sites/default/files/styles/epsa_200x200/public/pictures/5c1920ec28586.jpg?itok=p0bqBXG-">
              <a:extLst>
                <a:ext uri="{FF2B5EF4-FFF2-40B4-BE49-F238E27FC236}">
                  <a16:creationId xmlns:a16="http://schemas.microsoft.com/office/drawing/2014/main" id="{290AE2F9-76B7-48EF-AF49-78C399203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797" y="2448218"/>
              <a:ext cx="2160000" cy="20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E60857A-9E0F-4431-AAD2-A85A28BBD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3144" y="177900"/>
              <a:ext cx="2160000" cy="2160000"/>
            </a:xfrm>
            <a:prstGeom prst="rect">
              <a:avLst/>
            </a:prstGeom>
          </p:spPr>
        </p:pic>
        <p:pic>
          <p:nvPicPr>
            <p:cNvPr id="21" name="Picture 2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E23E98B-7065-41A7-91D1-973A452CF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" r="4001"/>
            <a:stretch/>
          </p:blipFill>
          <p:spPr>
            <a:xfrm>
              <a:off x="-2318813" y="2347877"/>
              <a:ext cx="2160000" cy="2157691"/>
            </a:xfrm>
            <a:prstGeom prst="rect">
              <a:avLst/>
            </a:prstGeom>
          </p:spPr>
        </p:pic>
        <p:pic>
          <p:nvPicPr>
            <p:cNvPr id="25" name="Picture 2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39C9B2B6-8A4B-4C25-8F4F-1B69BDA4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982" y="177900"/>
              <a:ext cx="2160000" cy="2160000"/>
            </a:xfrm>
            <a:prstGeom prst="rect">
              <a:avLst/>
            </a:prstGeom>
          </p:spPr>
        </p:pic>
        <p:pic>
          <p:nvPicPr>
            <p:cNvPr id="27" name="Picture 26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8E114E3A-5F5F-4A5D-96B9-3EDF3054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5270" y="177900"/>
              <a:ext cx="2160000" cy="2160000"/>
            </a:xfrm>
            <a:prstGeom prst="rect">
              <a:avLst/>
            </a:prstGeom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A510493E-0E2B-4BD7-8D63-7518ADFD6EF5}"/>
                </a:ext>
              </a:extLst>
            </p:cNvPr>
            <p:cNvSpPr txBox="1"/>
            <p:nvPr/>
          </p:nvSpPr>
          <p:spPr>
            <a:xfrm flipH="1">
              <a:off x="2021931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Leonardo </a:t>
              </a:r>
              <a:r>
                <a:rPr lang="en-US" sz="1200" dirty="0" err="1">
                  <a:solidFill>
                    <a:schemeClr val="bg1"/>
                  </a:solidFill>
                </a:rPr>
                <a:t>Sacconi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LENS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1E55A2-A5A8-4FBB-BFE2-E03A9F1CDE16}"/>
                </a:ext>
              </a:extLst>
            </p:cNvPr>
            <p:cNvSpPr txBox="1"/>
            <p:nvPr/>
          </p:nvSpPr>
          <p:spPr>
            <a:xfrm flipH="1">
              <a:off x="-2328557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Chris Xu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Cornell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899E64-D01D-4A58-9E37-8D997A89B159}"/>
                </a:ext>
              </a:extLst>
            </p:cNvPr>
            <p:cNvSpPr txBox="1"/>
            <p:nvPr/>
          </p:nvSpPr>
          <p:spPr>
            <a:xfrm flipH="1">
              <a:off x="-153313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/>
                  </a:solidFill>
                </a:rPr>
                <a:t>Daniël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Pijnapple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Hart Long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16AEC4-333E-493C-8D76-868C180D4BB6}"/>
                </a:ext>
              </a:extLst>
            </p:cNvPr>
            <p:cNvSpPr txBox="1"/>
            <p:nvPr/>
          </p:nvSpPr>
          <p:spPr>
            <a:xfrm flipH="1">
              <a:off x="-2317156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Martin Bishop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King’s College London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B8D2E-F81C-4F5A-92A2-CAE366F09887}"/>
                </a:ext>
              </a:extLst>
            </p:cNvPr>
            <p:cNvSpPr txBox="1"/>
            <p:nvPr/>
          </p:nvSpPr>
          <p:spPr>
            <a:xfrm flipH="1">
              <a:off x="-153430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Ahmed Abdelfattah</a:t>
              </a:r>
            </a:p>
            <a:p>
              <a:pPr algn="r"/>
              <a:r>
                <a:rPr lang="en-US" sz="900" dirty="0" err="1">
                  <a:solidFill>
                    <a:schemeClr val="bg1"/>
                  </a:solidFill>
                </a:rPr>
                <a:t>Janelia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032CB8-E37F-42C1-BA03-0D3CA459D315}"/>
                </a:ext>
              </a:extLst>
            </p:cNvPr>
            <p:cNvSpPr txBox="1"/>
            <p:nvPr/>
          </p:nvSpPr>
          <p:spPr>
            <a:xfrm flipH="1">
              <a:off x="2010296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Franziska Schneider-</a:t>
              </a:r>
              <a:r>
                <a:rPr lang="en-US" sz="1200" dirty="0" err="1">
                  <a:solidFill>
                    <a:schemeClr val="bg1"/>
                  </a:solidFill>
                </a:rPr>
                <a:t>Warme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 err="1">
                  <a:solidFill>
                    <a:schemeClr val="bg1"/>
                  </a:solidFill>
                </a:rPr>
                <a:t>Herzzentrum</a:t>
              </a:r>
              <a:r>
                <a:rPr lang="en-US" sz="900" dirty="0">
                  <a:solidFill>
                    <a:schemeClr val="bg1"/>
                  </a:solidFill>
                </a:rPr>
                <a:t> Freiburg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B6C264-1F1A-46B3-B949-20CAF61BED96}"/>
                </a:ext>
              </a:extLst>
            </p:cNvPr>
            <p:cNvSpPr txBox="1"/>
            <p:nvPr/>
          </p:nvSpPr>
          <p:spPr>
            <a:xfrm flipH="1">
              <a:off x="4174022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Gil Bub</a:t>
              </a:r>
            </a:p>
            <a:p>
              <a:pPr algn="r"/>
              <a:r>
                <a:rPr lang="en-US" sz="900" dirty="0">
                  <a:solidFill>
                    <a:schemeClr val="bg2">
                      <a:lumMod val="25000"/>
                    </a:schemeClr>
                  </a:solidFill>
                </a:rPr>
                <a:t>McGill University</a:t>
              </a:r>
              <a:endParaRPr lang="en-GB" sz="9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3D2A7A-637F-42D1-8460-D68C4DF7B6B4}"/>
                </a:ext>
              </a:extLst>
            </p:cNvPr>
            <p:cNvSpPr txBox="1"/>
            <p:nvPr/>
          </p:nvSpPr>
          <p:spPr>
            <a:xfrm flipH="1">
              <a:off x="6337747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Jan Christoph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Medical Centre Göttingen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86172A-96C9-46EF-9C4C-7E17CA63EC3D}"/>
                </a:ext>
              </a:extLst>
            </p:cNvPr>
            <p:cNvSpPr txBox="1"/>
            <p:nvPr/>
          </p:nvSpPr>
          <p:spPr>
            <a:xfrm flipH="1">
              <a:off x="6372420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Philipp </a:t>
              </a:r>
              <a:r>
                <a:rPr lang="en-US" sz="1200" dirty="0" err="1">
                  <a:solidFill>
                    <a:schemeClr val="bg1"/>
                  </a:solidFill>
                </a:rPr>
                <a:t>Sasse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of Bonn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0FF62E-2A22-4571-B084-C2AD0162F03E}"/>
                </a:ext>
              </a:extLst>
            </p:cNvPr>
            <p:cNvSpPr txBox="1"/>
            <p:nvPr/>
          </p:nvSpPr>
          <p:spPr>
            <a:xfrm flipH="1">
              <a:off x="4197175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Gail McConnell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Strathclyde 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77261DC-AFA7-478C-8BE8-013176155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6"/>
            <a:stretch/>
          </p:blipFill>
          <p:spPr>
            <a:xfrm>
              <a:off x="8487783" y="2352255"/>
              <a:ext cx="2160000" cy="215592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3826D6B-6B2D-456E-A576-A265179B3F03}"/>
                </a:ext>
              </a:extLst>
            </p:cNvPr>
            <p:cNvSpPr txBox="1"/>
            <p:nvPr/>
          </p:nvSpPr>
          <p:spPr>
            <a:xfrm flipH="1">
              <a:off x="9175844" y="3927505"/>
              <a:ext cx="796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Selected from abstracts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D7DB916C-DD41-408D-81C6-7D5EF5AAD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1" t="10311" r="211" b="9006"/>
            <a:stretch/>
          </p:blipFill>
          <p:spPr>
            <a:xfrm>
              <a:off x="8484073" y="177803"/>
              <a:ext cx="2160000" cy="217188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DEC4CB-7DE7-4AC3-A126-70A3AECD9919}"/>
                </a:ext>
              </a:extLst>
            </p:cNvPr>
            <p:cNvSpPr txBox="1"/>
            <p:nvPr/>
          </p:nvSpPr>
          <p:spPr>
            <a:xfrm flipH="1">
              <a:off x="8467034" y="193514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Alex Corbett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of Exeter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2837</TotalTime>
  <Words>50</Words>
  <Application>Microsoft Office PowerPoint</Application>
  <PresentationFormat>A4 Paper (210x297 mm)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18</cp:revision>
  <dcterms:created xsi:type="dcterms:W3CDTF">2020-01-06T13:11:12Z</dcterms:created>
  <dcterms:modified xsi:type="dcterms:W3CDTF">2020-01-15T22:19:20Z</dcterms:modified>
</cp:coreProperties>
</file>